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4" r:id="rId1"/>
  </p:sldMasterIdLst>
  <p:sldIdLst>
    <p:sldId id="256" r:id="rId2"/>
    <p:sldId id="274" r:id="rId3"/>
    <p:sldId id="279" r:id="rId4"/>
    <p:sldId id="273" r:id="rId5"/>
    <p:sldId id="272" r:id="rId6"/>
    <p:sldId id="257" r:id="rId7"/>
    <p:sldId id="276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59" r:id="rId17"/>
    <p:sldId id="260" r:id="rId18"/>
    <p:sldId id="278" r:id="rId19"/>
    <p:sldId id="269" r:id="rId20"/>
    <p:sldId id="270" r:id="rId21"/>
    <p:sldId id="271" r:id="rId22"/>
    <p:sldId id="258" r:id="rId23"/>
    <p:sldId id="277" r:id="rId24"/>
    <p:sldId id="275" r:id="rId25"/>
  </p:sldIdLst>
  <p:sldSz cx="6858000" cy="9144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94729"/>
  </p:normalViewPr>
  <p:slideViewPr>
    <p:cSldViewPr snapToGrid="0">
      <p:cViewPr varScale="1">
        <p:scale>
          <a:sx n="84" d="100"/>
          <a:sy n="84" d="100"/>
        </p:scale>
        <p:origin x="1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353B-4A85-DCEC-1B03-B1AF63B9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96525-A7D1-0484-DA17-E65728B3C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DFD7E-F573-993A-FF98-B1998BB7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893B6-737A-A4AC-4512-AA456BCF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9A4C3-FCAB-B78A-8B39-756FF24B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8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BDFAA-7076-FDB9-771F-2CEDEF37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9BDEA-5D21-6C86-71A8-EFE09DF67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5FD3-D8C0-8527-BD89-2116F219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3A42D-4F6D-3526-4A9A-EC4870B6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EABDF-B92A-AD13-8B12-872DB833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4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BF0DC-C966-8CC4-A9E4-EFCD69B8E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68C0B-780D-1140-E8C5-F9166C382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87596-877B-55C0-74DD-46B72F380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AA36B-4F98-91CD-EDD7-AD9724AA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DCBBC-43DF-5494-A375-DF4CE15A5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D9D67-0266-3BF2-19C5-5DD17A28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1D2CD-9603-634B-896C-5CCEDE86E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EA073-26AB-7105-4C65-217AB820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0C855-F300-5098-E9D8-AA279AE1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2465D-5490-EF04-F765-0FF8773BC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5F676-16DD-E868-67E9-818A333F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9F137-2574-4EA7-78C0-8079AD25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3D95-CBC7-6FD6-B143-F9457436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5B177-E3E6-3903-3831-3DC7C852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6E6D-3166-EBF4-D8C1-8C57B707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9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C40E-C16F-0579-0A80-20175C08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2A6D9-1C73-6569-4674-249E58913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2767C-1FC6-53FE-A1C0-0B03E0478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F0E5D-C368-6C71-2CC4-640CEC3B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3DFCE-ED03-CF66-C376-49AAA0ED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818A8-7234-F4E2-FD5E-A563A2E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3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F5FE-7B05-ACC8-6DBE-C80DF0DF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61746-E55D-9FB2-72A8-D27A0D059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3265A-4E4B-AEA6-E9A9-19C085AF4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8501F-F152-0E4B-B9DC-5F8605E5C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0ED055-7D89-AB92-34FF-8F3818CE6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96BF2-B74E-3189-8ECF-3C5E091B8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EAEF9-F677-C500-7A87-BAA3322E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28169-2113-131B-91D9-12C9E30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A9D1-CC9A-86CD-03DB-4C40FE5C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F6047-93C0-4C5B-5E3E-27536C79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0F9EE-18D0-C32A-0AF4-585EDD26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323CE3-5672-A266-43B5-59284A32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38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8EF623-4FA8-B8F2-25EB-F9C5C0FE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A989B-EF93-9E23-365E-CA2634C6A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F5FF-738E-4B5F-B8EE-C2351F6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0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2E721-F9E1-4E26-BA88-B000352F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BAD1-8263-2D4D-B01B-049711909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B9B99-3A9A-572F-0EEC-29E0B6377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116B2-1A03-65CB-FE77-4A3C031D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D59AD-F1FF-FBA4-F079-4E5FE32B3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EF76-3EE8-A8A5-CBC2-8B1BDBE4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86D3-44E3-E6CF-2880-04B52DDF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C75A6-FD71-7E6F-066B-A262416140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31E48-88BB-2C2B-CE83-A99741EDA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FA0C0-64DB-8BDF-F97A-725A32A1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01AFE-A5A7-5560-9333-09F4FF26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B00DB-8BC4-41C4-1F41-A173258F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58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2D6DB-19B9-436C-C9D2-A3CF78B99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FC4C6-9FDA-AAB9-6E4B-01AB3D9E1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9D64-7600-444D-B349-056224C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7EB1-8122-C04F-A6FC-C3779E9B9859}" type="datetimeFigureOut">
              <a:rPr lang="en-US" smtClean="0"/>
              <a:t>9/21/23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08452-933E-7DBA-891B-3BDEDD877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772BE-83AE-5B5D-A072-F6BB95C9FC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7A9B-B961-FE4D-8A8E-DBDC17A6E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8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5D7925-32D4-1213-94B1-F84A8C390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8" y="1166277"/>
            <a:ext cx="4835223" cy="6449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BA0E6-8977-E253-F944-3015058E9E96}"/>
              </a:ext>
            </a:extLst>
          </p:cNvPr>
          <p:cNvSpPr txBox="1"/>
          <p:nvPr/>
        </p:nvSpPr>
        <p:spPr>
          <a:xfrm>
            <a:off x="2439786" y="449844"/>
            <a:ext cx="1978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Desdemona" pitchFamily="82" charset="77"/>
              </a:rPr>
              <a:t>In Memoriam </a:t>
            </a:r>
          </a:p>
          <a:p>
            <a:pPr algn="ctr"/>
            <a:r>
              <a:rPr lang="en-US" sz="2400" b="1" dirty="0">
                <a:latin typeface="Desdemona" pitchFamily="82" charset="77"/>
              </a:rPr>
              <a:t>5784 - 2023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1B83AB-5FC6-EA22-C1F8-6B9EEEB7DD00}"/>
              </a:ext>
            </a:extLst>
          </p:cNvPr>
          <p:cNvSpPr txBox="1"/>
          <p:nvPr/>
        </p:nvSpPr>
        <p:spPr>
          <a:xfrm>
            <a:off x="1465510" y="7710759"/>
            <a:ext cx="3797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Desdemona" pitchFamily="82" charset="77"/>
              </a:rPr>
              <a:t>Temple Adath B’nai Israel</a:t>
            </a:r>
          </a:p>
          <a:p>
            <a:pPr algn="ctr"/>
            <a:r>
              <a:rPr lang="en-US" sz="2400" b="1" dirty="0">
                <a:latin typeface="Desdemona" pitchFamily="82" charset="77"/>
              </a:rPr>
              <a:t>Evansville, Indiana </a:t>
            </a:r>
          </a:p>
        </p:txBody>
      </p:sp>
    </p:spTree>
    <p:extLst>
      <p:ext uri="{BB962C8B-B14F-4D97-AF65-F5344CB8AC3E}">
        <p14:creationId xmlns:p14="http://schemas.microsoft.com/office/powerpoint/2010/main" val="338020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524582-6D91-9959-BDA7-CE581F621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930546"/>
              </p:ext>
            </p:extLst>
          </p:nvPr>
        </p:nvGraphicFramePr>
        <p:xfrm>
          <a:off x="1196340" y="1768239"/>
          <a:ext cx="5036820" cy="5607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8410">
                  <a:extLst>
                    <a:ext uri="{9D8B030D-6E8A-4147-A177-3AD203B41FA5}">
                      <a16:colId xmlns:a16="http://schemas.microsoft.com/office/drawing/2014/main" val="411109326"/>
                    </a:ext>
                  </a:extLst>
                </a:gridCol>
                <a:gridCol w="2518410">
                  <a:extLst>
                    <a:ext uri="{9D8B030D-6E8A-4147-A177-3AD203B41FA5}">
                      <a16:colId xmlns:a16="http://schemas.microsoft.com/office/drawing/2014/main" val="611414755"/>
                    </a:ext>
                  </a:extLst>
                </a:gridCol>
              </a:tblGrid>
              <a:tr h="311529">
                <a:tc>
                  <a:txBody>
                    <a:bodyPr/>
                    <a:lstStyle/>
                    <a:p>
                      <a:pPr marL="0" marR="0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Barbara Doody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Wally Shakun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99315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Rita Middagh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Senzell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33783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Jim Pike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 Regan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692807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Larry Dye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Deanna Miller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52735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James Dye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Linda Kramer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06173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Florine Dye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Joe Weiner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35537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Frank Dye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Terry Weiner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037579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Jennie Chase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Bebe Baker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796806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Rachel Senzell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 Berger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258475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Jeanette Cibull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Marvin Snyder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055647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Jim Trockman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Hilda Schatz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30161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Ian Schatz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 Schatz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329599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Milton Siegel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Lynne Norton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15751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 Levi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 Green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46013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Gladys Praigrod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Leona Lawitts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236670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Virginal Melvin-Wagner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Mayer Waber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53128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 Marver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082587"/>
                  </a:ext>
                </a:extLst>
              </a:tr>
              <a:tr h="311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4399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D523901-0467-21BC-F175-4E3D020B6CC2}"/>
              </a:ext>
            </a:extLst>
          </p:cNvPr>
          <p:cNvSpPr txBox="1"/>
          <p:nvPr/>
        </p:nvSpPr>
        <p:spPr>
          <a:xfrm>
            <a:off x="1597868" y="7375761"/>
            <a:ext cx="342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Remembered By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dirty="0"/>
              <a:t>Sam Dye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3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Manny Zendell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Joseph Zendell</a:t>
            </a:r>
          </a:p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June Mattingly Zendell	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Nancy and Abe Givon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399748" y="4700364"/>
            <a:ext cx="38252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Shirley Jean Gold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 and Becky Gold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73772-D065-FF3C-2176-651AED5ED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05" y="4043065"/>
            <a:ext cx="4503420" cy="156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1D8F3-3322-2649-B6FB-0B2FA3ED091F}"/>
              </a:ext>
            </a:extLst>
          </p:cNvPr>
          <p:cNvSpPr txBox="1"/>
          <p:nvPr/>
        </p:nvSpPr>
        <p:spPr>
          <a:xfrm>
            <a:off x="1687177" y="7919012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May their memories be a blessing</a:t>
            </a:r>
          </a:p>
        </p:txBody>
      </p:sp>
    </p:spTree>
    <p:extLst>
      <p:ext uri="{BB962C8B-B14F-4D97-AF65-F5344CB8AC3E}">
        <p14:creationId xmlns:p14="http://schemas.microsoft.com/office/powerpoint/2010/main" val="3677807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Zelda Isaac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Joe Isaac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Molses Dragon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Elsa Dragon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Alan and Helen Isaac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516380" y="4572000"/>
            <a:ext cx="3825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Julius Korba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Lillian Korba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Ronald Korba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Lawrence Schweitzer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Florence Schweitzer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Eileen Korba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05BDF-A9E1-EA03-EA20-FBBB9AF75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4201574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516380" y="912198"/>
            <a:ext cx="3825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Louis B Levine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Sarah Levine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Rhea Levine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Evelyn Edith Grace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Irving Levine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516380" y="4262735"/>
            <a:ext cx="38252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Bonnie Forman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Evelyn Lobel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Jeanette Saper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Leonard Saper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Edith Shanok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Ernie Shanok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Babs Forman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Myron Forman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Albert Lobel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Scott and Dana Lobel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14EB3-58A5-4E78-929C-F3BC569E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3867349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Nathan and Pauline Lieberman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Abe &amp; Rebecca Lieberman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and Ella Hamburg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Philip Hamberg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Robert and Mary Gregg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Robert Gregg Jr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Marianna White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 Vowells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 Assalone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Sylvia Weinzapfel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 Gregg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Phillip Lieberman 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Mary MacGregor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82952D-3434-8D5B-5C36-98978130786B}"/>
              </a:ext>
            </a:extLst>
          </p:cNvPr>
          <p:cNvSpPr txBox="1"/>
          <p:nvPr/>
        </p:nvSpPr>
        <p:spPr>
          <a:xfrm>
            <a:off x="1521266" y="7431285"/>
            <a:ext cx="3815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More Precious was the light in your eyes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then all the roses in the world.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~Edna St. Vincent Millay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06D89-B5C2-D3C4-6021-B83624CA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48" y="6799345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Morton Malitz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Carl Malitz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Evelyn Turner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 Turner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Malitz Family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F2939-7412-781E-DAA6-DB57048CB36A}"/>
              </a:ext>
            </a:extLst>
          </p:cNvPr>
          <p:cNvSpPr txBox="1"/>
          <p:nvPr/>
        </p:nvSpPr>
        <p:spPr>
          <a:xfrm>
            <a:off x="1516380" y="4818877"/>
            <a:ext cx="3825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Elizabeth Caroline Cook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Jean Berger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Donna G Martin and David Krueger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AE047-957D-E8A1-4C76-BE1DE563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51" y="4246757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98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E2E2ED-4054-7D52-4B38-C773833A3859}"/>
              </a:ext>
            </a:extLst>
          </p:cNvPr>
          <p:cNvSpPr txBox="1"/>
          <p:nvPr/>
        </p:nvSpPr>
        <p:spPr>
          <a:xfrm>
            <a:off x="1516380" y="878681"/>
            <a:ext cx="3825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Barbara Doody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Thomas Regan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John Regan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Mary Regan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Robert Regan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Doba Mazo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Kelleish Lynch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Gary and Gloria Mazo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C9EAC0-5CB6-9109-C0F2-CA9E03F0C3DE}"/>
              </a:ext>
            </a:extLst>
          </p:cNvPr>
          <p:cNvSpPr txBox="1"/>
          <p:nvPr/>
        </p:nvSpPr>
        <p:spPr>
          <a:xfrm>
            <a:off x="1399748" y="5065752"/>
            <a:ext cx="3825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Milton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Rosella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Jack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Barry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Debbie Rhodes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Stanley and Sandra Newman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/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5AF6CF-CE91-6559-D0AD-78FA6417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8" y="4794111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33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516380" y="1125558"/>
            <a:ext cx="3825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Lewis B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Bernice H Newman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Janyt Pockros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Sigmund L Pockros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Carlin Lilly White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Sandy and Alan Newman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05B3B-E048-5DFB-9CC1-B8DB4496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0" y="5784605"/>
            <a:ext cx="4503420" cy="156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E03C3-F2ED-AA72-7D31-3FDFC2614C71}"/>
              </a:ext>
            </a:extLst>
          </p:cNvPr>
          <p:cNvSpPr txBox="1"/>
          <p:nvPr/>
        </p:nvSpPr>
        <p:spPr>
          <a:xfrm>
            <a:off x="1045845" y="6153902"/>
            <a:ext cx="479679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We thank you, O God of life and love,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for the resurrecting gift of memory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which endows your children, fashioned in your image,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with the Godlike sovereign power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to give immortality through love.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Praised be you, God, who enables your children to remember.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~ Morris Adler</a:t>
            </a:r>
          </a:p>
        </p:txBody>
      </p:sp>
    </p:spTree>
    <p:extLst>
      <p:ext uri="{BB962C8B-B14F-4D97-AF65-F5344CB8AC3E}">
        <p14:creationId xmlns:p14="http://schemas.microsoft.com/office/powerpoint/2010/main" val="4182515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322CE3-9878-F43B-E8D9-A879E614E2AA}"/>
              </a:ext>
            </a:extLst>
          </p:cNvPr>
          <p:cNvSpPr txBox="1"/>
          <p:nvPr/>
        </p:nvSpPr>
        <p:spPr>
          <a:xfrm>
            <a:off x="1516380" y="1336597"/>
            <a:ext cx="3825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Nellie Dillon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Lloyd and Dorotha Dillon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Fred Dillon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David Dillon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Julian Present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Saul and Lena Present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Mary Present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CA407-5646-0FF1-5EE3-FE62732A1E5C}"/>
              </a:ext>
            </a:extLst>
          </p:cNvPr>
          <p:cNvSpPr txBox="1"/>
          <p:nvPr/>
        </p:nvSpPr>
        <p:spPr>
          <a:xfrm>
            <a:off x="1516380" y="7466250"/>
            <a:ext cx="42258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What we have once enjoyed, we can never lost.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All that we love deeply becomes a part of us.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~Helen Keller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BDDCB-C9ED-59E8-A021-DD3CC8F6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797" y="7044123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27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Ella and Max Hamburg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Hilda and Julian Present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Pauline and Nathan Lieberman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Lena and Saul Present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Philip Hamberg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Phyllis and Andy Present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293068" y="4991992"/>
            <a:ext cx="3825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Carol Scharf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Eric Scharf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Scharf Family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A41B7-7823-2528-7092-A6959486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8" y="4493634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23C82B-0ADB-5266-38B0-D6D9A14B567C}"/>
              </a:ext>
            </a:extLst>
          </p:cNvPr>
          <p:cNvSpPr txBox="1"/>
          <p:nvPr/>
        </p:nvSpPr>
        <p:spPr>
          <a:xfrm>
            <a:off x="762000" y="1201846"/>
            <a:ext cx="557784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Rabbi Sylvan </a:t>
            </a:r>
            <a:r>
              <a:rPr lang="en-US" sz="1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Kamens</a:t>
            </a:r>
            <a:r>
              <a:rPr lang="en-US" sz="1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Rabbi Jack Riemer</a:t>
            </a:r>
            <a:endParaRPr lang="en-US" sz="14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rising of the sun and in its going down,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blowing of the wind and in the chill of winter,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opening of the buds and in the rebirth of spring, 	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blueness of the sky and in the warmth of summer, 	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rustling of the leaves and in the beauty of autumn, 	we remember them;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beginning of the year and when it ends,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are weary and in need of strength,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are lost and sick at heart,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have joys we yearn to share,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remember them;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as we live, they too shall live, for they are now a part of us, as we remember them.</a:t>
            </a:r>
          </a:p>
        </p:txBody>
      </p:sp>
    </p:spTree>
    <p:extLst>
      <p:ext uri="{BB962C8B-B14F-4D97-AF65-F5344CB8AC3E}">
        <p14:creationId xmlns:p14="http://schemas.microsoft.com/office/powerpoint/2010/main" val="3300171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Adele and Albert Abraham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Margo and Jack Seif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Patricia Seif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Mary Charlotte Counter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Lisa Seif and Shirley Seigel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514825" y="4967123"/>
            <a:ext cx="3825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 Silver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Idabelle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Silver</a:t>
            </a: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Marcia Silver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Don Silver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9385D-F318-653C-8119-611906E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35" y="4278280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29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399748" y="1125558"/>
            <a:ext cx="38252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Mayer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Wabner</a:t>
            </a:r>
            <a:endParaRPr lang="en-US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Rachel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Wabner</a:t>
            </a:r>
            <a:endParaRPr lang="en-US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Morris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Wabner</a:t>
            </a:r>
            <a:endParaRPr lang="en-US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Jean Mann Berger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Nancy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Wabner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4DE0C-DA5F-6DC2-385F-1E55EF4A12E8}"/>
              </a:ext>
            </a:extLst>
          </p:cNvPr>
          <p:cNvSpPr txBox="1"/>
          <p:nvPr/>
        </p:nvSpPr>
        <p:spPr>
          <a:xfrm>
            <a:off x="1399748" y="4872335"/>
            <a:ext cx="38252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Alan I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Klineman</a:t>
            </a:r>
            <a:endParaRPr lang="en-US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Sylvia Neff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Weinzapfel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Jonathan, Patricia, Nathaniel, Benjamin, and Eleanor </a:t>
            </a:r>
            <a:r>
              <a:rPr lang="en-US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Weinzapfel</a:t>
            </a:r>
            <a:r>
              <a:rPr lang="en-US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CB22BA-26F9-95B0-E1A9-685135152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8" y="4415268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9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BDDFC-0C92-F3FC-7E03-E67BD8E3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" y="0"/>
            <a:ext cx="6854890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74939E-9FE0-7833-3623-C4AD11B02270}"/>
              </a:ext>
            </a:extLst>
          </p:cNvPr>
          <p:cNvSpPr/>
          <p:nvPr/>
        </p:nvSpPr>
        <p:spPr>
          <a:xfrm>
            <a:off x="579120" y="571500"/>
            <a:ext cx="5760720" cy="800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>
              <a:solidFill>
                <a:schemeClr val="tx1"/>
              </a:solidFill>
            </a:endParaRPr>
          </a:p>
          <a:p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DC411-7484-7784-628A-23B1C1B7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754380"/>
            <a:ext cx="5739588" cy="73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14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2AB9B-7649-A4CF-02FF-F6DED180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65" y="1186739"/>
            <a:ext cx="4494530" cy="1264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AFC6D6-B541-601C-6C15-30136A4CC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775" y="2499625"/>
            <a:ext cx="4494530" cy="1116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D2FDA-72A3-54E6-A7CD-C9B57964C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" y="3652180"/>
            <a:ext cx="4875530" cy="1210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D195E0-E161-F0B8-289C-D750CB655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135" y="4952947"/>
            <a:ext cx="4662170" cy="1157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840153-D79E-7BDD-6801-E02F5178B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" y="6051908"/>
            <a:ext cx="4768850" cy="1184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AF0F6D-B6EC-498B-480B-9583CC082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725" y="7333131"/>
            <a:ext cx="4494530" cy="1116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A445EB-FE17-46A1-773B-B7FAC18640A9}"/>
              </a:ext>
            </a:extLst>
          </p:cNvPr>
          <p:cNvSpPr txBox="1"/>
          <p:nvPr/>
        </p:nvSpPr>
        <p:spPr>
          <a:xfrm>
            <a:off x="2396900" y="727415"/>
            <a:ext cx="16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Memory of 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0AC93-F100-0ACD-E88B-A2C41441AF39}"/>
              </a:ext>
            </a:extLst>
          </p:cNvPr>
          <p:cNvSpPr txBox="1"/>
          <p:nvPr/>
        </p:nvSpPr>
        <p:spPr>
          <a:xfrm rot="5400000">
            <a:off x="5242308" y="1545993"/>
            <a:ext cx="83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Father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5ACF6F-DAC6-4C95-6253-F6D80598A029}"/>
              </a:ext>
            </a:extLst>
          </p:cNvPr>
          <p:cNvSpPr txBox="1"/>
          <p:nvPr/>
        </p:nvSpPr>
        <p:spPr>
          <a:xfrm rot="16200000">
            <a:off x="735741" y="278804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Mother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7E0AE-7329-2315-0645-CC64FBEA7F77}"/>
              </a:ext>
            </a:extLst>
          </p:cNvPr>
          <p:cNvSpPr txBox="1"/>
          <p:nvPr/>
        </p:nvSpPr>
        <p:spPr>
          <a:xfrm rot="5400000">
            <a:off x="5384827" y="396047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Husband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80E00-E23A-9751-BA35-4FBBF7108711}"/>
              </a:ext>
            </a:extLst>
          </p:cNvPr>
          <p:cNvSpPr txBox="1"/>
          <p:nvPr/>
        </p:nvSpPr>
        <p:spPr>
          <a:xfrm rot="16200000">
            <a:off x="820316" y="5159156"/>
            <a:ext cx="78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Wife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0B3727-CA69-B3D3-CB33-65F622AB8EF0}"/>
              </a:ext>
            </a:extLst>
          </p:cNvPr>
          <p:cNvSpPr txBox="1"/>
          <p:nvPr/>
        </p:nvSpPr>
        <p:spPr>
          <a:xfrm rot="5400000">
            <a:off x="5390341" y="6396489"/>
            <a:ext cx="105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Daughter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995A1A-63E4-C914-6DF5-DFC112A7FABB}"/>
              </a:ext>
            </a:extLst>
          </p:cNvPr>
          <p:cNvSpPr txBox="1"/>
          <p:nvPr/>
        </p:nvSpPr>
        <p:spPr>
          <a:xfrm rot="16200000">
            <a:off x="944131" y="759029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218859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79E20-95A8-038A-DD9C-1E729835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42" y="2608419"/>
            <a:ext cx="5300997" cy="39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47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155DE-7615-B664-CC11-239D7B01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23" y="666750"/>
            <a:ext cx="5411153" cy="1767417"/>
          </a:xfrm>
        </p:spPr>
        <p:txBody>
          <a:bodyPr/>
          <a:lstStyle/>
          <a:p>
            <a:pPr algn="ctr"/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In Loving Remembrance </a:t>
            </a:r>
            <a:b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of those who have passed  away during the past year</a:t>
            </a:r>
            <a:endParaRPr lang="en-US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D80CE-6BE2-99D7-4B42-7C081B47A6F0}"/>
              </a:ext>
            </a:extLst>
          </p:cNvPr>
          <p:cNvSpPr txBox="1"/>
          <p:nvPr/>
        </p:nvSpPr>
        <p:spPr>
          <a:xfrm>
            <a:off x="1866900" y="2231604"/>
            <a:ext cx="3429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Susanna Chastain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Elizabeth Caroline Cook</a:t>
            </a:r>
          </a:p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Nellie Dillon</a:t>
            </a:r>
          </a:p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Barbara Doody</a:t>
            </a:r>
          </a:p>
          <a:p>
            <a:pPr algn="ctr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Matthew Drake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Shirley Jean Gold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Bess Levy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Rita Middagh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Diana Page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Lee Page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Alvrone Sater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Jacquie Shen</a:t>
            </a:r>
          </a:p>
        </p:txBody>
      </p:sp>
    </p:spTree>
    <p:extLst>
      <p:ext uri="{BB962C8B-B14F-4D97-AF65-F5344CB8AC3E}">
        <p14:creationId xmlns:p14="http://schemas.microsoft.com/office/powerpoint/2010/main" val="409976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F41BFA-7253-F12E-A59B-9468E167CA7A}"/>
              </a:ext>
            </a:extLst>
          </p:cNvPr>
          <p:cNvSpPr txBox="1"/>
          <p:nvPr/>
        </p:nvSpPr>
        <p:spPr>
          <a:xfrm>
            <a:off x="1714500" y="1237791"/>
            <a:ext cx="3429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Loving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George Neimeth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Nathan and Dora Neimeth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and Pauline Scheer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Mary and Morris Lichtman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Marjorie Bakke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William Bakke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Orville and Beatrice Bakke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Ann and Sam Finkbeiner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Enda and Harold Redfield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Martha and Al Laulainen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Libby Kosalka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Elissa and Tom Bakke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Jordan and Alex Bakke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Debbie and Gail Gray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Elaine Neimeth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06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FC140-562F-063C-6B20-2A4D180FC2A2}"/>
              </a:ext>
            </a:extLst>
          </p:cNvPr>
          <p:cNvSpPr txBox="1"/>
          <p:nvPr/>
        </p:nvSpPr>
        <p:spPr>
          <a:xfrm>
            <a:off x="1714500" y="1337888"/>
            <a:ext cx="3429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 Barancik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Frances Barancik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Maxine Grossman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Harry Grossman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Jerry Barancik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Sue and Martin Barancik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32D2E-F89E-A2C9-2F32-28C067A2FA56}"/>
              </a:ext>
            </a:extLst>
          </p:cNvPr>
          <p:cNvSpPr txBox="1"/>
          <p:nvPr/>
        </p:nvSpPr>
        <p:spPr>
          <a:xfrm>
            <a:off x="1451800" y="7267503"/>
            <a:ext cx="43204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Here the heart is broken, here the spirit enters.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 prayer of a broken heart call the spirit in,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inevitably heal, are therefore whole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~Deena Metzger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8F99FA-6C22-8DF0-703D-1F252F911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793" y="6953399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4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F18543-1102-08F6-BAFC-F370B044B342}"/>
              </a:ext>
            </a:extLst>
          </p:cNvPr>
          <p:cNvSpPr txBox="1"/>
          <p:nvPr/>
        </p:nvSpPr>
        <p:spPr>
          <a:xfrm>
            <a:off x="1714500" y="1184761"/>
            <a:ext cx="3429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Sadelle Berger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Sydney Berger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August Kaplan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Jerome Kaplan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Jeannette Fino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Abraham Berger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Ruth Berger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Nathan Rechnic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Alina Rechnic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Berger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9A474-CAA0-A60A-1E12-5236A83DC772}"/>
              </a:ext>
            </a:extLst>
          </p:cNvPr>
          <p:cNvSpPr txBox="1"/>
          <p:nvPr/>
        </p:nvSpPr>
        <p:spPr>
          <a:xfrm>
            <a:off x="1146164" y="6174476"/>
            <a:ext cx="456567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Blessed are the memories,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holy and cherished the love they reveal.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We pray –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May our sorrows soften and diminish in strength.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May the pain of past bereavements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grow gentler with time.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Let memory bring us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nearer to the loved ones in our midst</a:t>
            </a:r>
            <a:r>
              <a:rPr lang="en-US" sz="1600" dirty="0"/>
              <a:t>. </a:t>
            </a:r>
          </a:p>
          <a:p>
            <a:pPr algn="ctr"/>
            <a:r>
              <a:rPr lang="en-US" sz="1600" dirty="0"/>
              <a:t>~</a:t>
            </a:r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Mishkan Hanefesh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06E76-F1E0-BDE7-9C6D-F7AF04D9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16" y="5860676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4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F21E55-8343-9576-0A07-CC37C72A24E6}"/>
              </a:ext>
            </a:extLst>
          </p:cNvPr>
          <p:cNvSpPr txBox="1"/>
          <p:nvPr/>
        </p:nvSpPr>
        <p:spPr>
          <a:xfrm>
            <a:off x="1714500" y="1372404"/>
            <a:ext cx="3429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Susanna Chastain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Dellas Chastain</a:t>
            </a:r>
          </a:p>
          <a:p>
            <a:pPr algn="ctr"/>
            <a:endParaRPr lang="en-US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Corliss Chastain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EB955-41DB-80C3-0395-3896421E1EB0}"/>
              </a:ext>
            </a:extLst>
          </p:cNvPr>
          <p:cNvSpPr txBox="1"/>
          <p:nvPr/>
        </p:nvSpPr>
        <p:spPr>
          <a:xfrm>
            <a:off x="1390650" y="6606168"/>
            <a:ext cx="43396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There are stars whose light reaches the earth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Only after they themselves have disintegrated.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And there are individuals whose memory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Lights the world after they have passed from it.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These lights shine in the darkest night 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And illumine the for us the path</a:t>
            </a:r>
          </a:p>
          <a:p>
            <a:pPr algn="ctr"/>
            <a:r>
              <a:rPr lang="en-US" sz="16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Hannah Senesh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9A331-C4C8-C7AA-C333-9F05F221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65" y="6196271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34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6798CB-9C6E-FE1A-870E-433C6FD7C968}"/>
              </a:ext>
            </a:extLst>
          </p:cNvPr>
          <p:cNvSpPr txBox="1"/>
          <p:nvPr/>
        </p:nvSpPr>
        <p:spPr>
          <a:xfrm>
            <a:off x="1516380" y="1155680"/>
            <a:ext cx="38252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Hyman G. Dumes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Irene M. Dumes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ill H. Dumes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Linda Dumes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enise Dumes Conrad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Cyril Ann Zoll Rosenberg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Reid M. Zoll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Becky Dumes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51B5C-4583-5422-882A-E95C4942CB9B}"/>
              </a:ext>
            </a:extLst>
          </p:cNvPr>
          <p:cNvSpPr txBox="1"/>
          <p:nvPr/>
        </p:nvSpPr>
        <p:spPr>
          <a:xfrm>
            <a:off x="1399748" y="5673652"/>
            <a:ext cx="3825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Dumes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Elaine Dumes, Sharon and Steven Marshall, Bob and Kathy Dumes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0A1655-5FD8-579F-A7FB-82494AEC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01" y="5104593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1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B9980-AC50-0386-BCD5-F2115C471852}"/>
              </a:ext>
            </a:extLst>
          </p:cNvPr>
          <p:cNvSpPr txBox="1"/>
          <p:nvPr/>
        </p:nvSpPr>
        <p:spPr>
          <a:xfrm>
            <a:off x="1324714" y="1155680"/>
            <a:ext cx="42085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Matthew Drake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Joseph Tarsitano Sr.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Joseph Tarsitano, Jr.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Paticia Tarsitano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Drake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Cathy Drake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Michael Drake &amp; Nancy Tarsitano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1EA88-E762-636B-F818-8C2C77BDCFC1}"/>
              </a:ext>
            </a:extLst>
          </p:cNvPr>
          <p:cNvSpPr txBox="1"/>
          <p:nvPr/>
        </p:nvSpPr>
        <p:spPr>
          <a:xfrm>
            <a:off x="1516380" y="5710118"/>
            <a:ext cx="3825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Scharf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Jennie Scharf</a:t>
            </a:r>
          </a:p>
          <a:p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Remembered by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Annette and Ray Druley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48675-E1E0-A5EE-44D8-049FEF13B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14" y="4995902"/>
            <a:ext cx="4503420" cy="1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2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1044</TotalTime>
  <Words>1156</Words>
  <Application>Microsoft Macintosh PowerPoint</Application>
  <PresentationFormat>Letter Paper (8.5x11 in)</PresentationFormat>
  <Paragraphs>432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Apple Chancery</vt:lpstr>
      <vt:lpstr>Apple Chancery</vt:lpstr>
      <vt:lpstr>Arial</vt:lpstr>
      <vt:lpstr>Calibri</vt:lpstr>
      <vt:lpstr>Calibri Light</vt:lpstr>
      <vt:lpstr>Desdemona</vt:lpstr>
      <vt:lpstr>Verdana</vt:lpstr>
      <vt:lpstr>Office Theme</vt:lpstr>
      <vt:lpstr>PowerPoint Presentation</vt:lpstr>
      <vt:lpstr>PowerPoint Presentation</vt:lpstr>
      <vt:lpstr>In Loving Remembrance  of those who have passed  away during the past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Elissa Bakke</dc:creator>
  <cp:lastModifiedBy>Elissa Bakke</cp:lastModifiedBy>
  <cp:revision>45</cp:revision>
  <dcterms:created xsi:type="dcterms:W3CDTF">2023-09-18T13:10:03Z</dcterms:created>
  <dcterms:modified xsi:type="dcterms:W3CDTF">2023-09-22T01:18:01Z</dcterms:modified>
</cp:coreProperties>
</file>